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"/>
  </p:notesMasterIdLst>
  <p:sldIdLst>
    <p:sldId id="256" r:id="rId2"/>
    <p:sldId id="257" r:id="rId3"/>
  </p:sldIdLst>
  <p:sldSz cx="24072850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9"/>
    <p:restoredTop sz="97059"/>
  </p:normalViewPr>
  <p:slideViewPr>
    <p:cSldViewPr snapToGrid="0" snapToObjects="1">
      <p:cViewPr>
        <p:scale>
          <a:sx n="63" d="100"/>
          <a:sy n="63" d="100"/>
        </p:scale>
        <p:origin x="-1008" y="-2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2B294-AAD7-3148-A557-5D24D05E7448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98713" y="1143000"/>
            <a:ext cx="2060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76A10-A140-FD4E-A9B2-27EDB6314A1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7435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98713" y="1143000"/>
            <a:ext cx="2060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CH" dirty="0"/>
              <a:t> = common liability</a:t>
            </a:r>
          </a:p>
          <a:p>
            <a:r>
              <a:rPr lang="en-CH" dirty="0"/>
              <a:t>B = alcohol frequency</a:t>
            </a:r>
          </a:p>
          <a:p>
            <a:r>
              <a:rPr lang="en-CH" dirty="0"/>
              <a:t>c = alcohol dependency</a:t>
            </a:r>
          </a:p>
          <a:p>
            <a:r>
              <a:rPr lang="en-CH" dirty="0"/>
              <a:t>D = cigarette frequency</a:t>
            </a:r>
          </a:p>
          <a:p>
            <a:r>
              <a:rPr lang="en-CH" dirty="0"/>
              <a:t>e = cigarette dependency</a:t>
            </a:r>
          </a:p>
          <a:p>
            <a:r>
              <a:rPr lang="en-CH" dirty="0"/>
              <a:t>f = cannabis frequency</a:t>
            </a:r>
          </a:p>
          <a:p>
            <a:r>
              <a:rPr lang="en-CH" dirty="0"/>
              <a:t>g = cannabis dependency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76A10-A140-FD4E-A9B2-27EDB6314A14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154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5464" y="5891626"/>
            <a:ext cx="20461923" cy="12533242"/>
          </a:xfrm>
        </p:spPr>
        <p:txBody>
          <a:bodyPr anchor="b"/>
          <a:lstStyle>
            <a:lvl1pPr algn="ctr">
              <a:defRPr sz="1579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9106" y="18908198"/>
            <a:ext cx="18054638" cy="8691601"/>
          </a:xfrm>
        </p:spPr>
        <p:txBody>
          <a:bodyPr/>
          <a:lstStyle>
            <a:lvl1pPr marL="0" indent="0" algn="ctr">
              <a:buNone/>
              <a:defRPr sz="6318"/>
            </a:lvl1pPr>
            <a:lvl2pPr marL="1203625" indent="0" algn="ctr">
              <a:buNone/>
              <a:defRPr sz="5265"/>
            </a:lvl2pPr>
            <a:lvl3pPr marL="2407249" indent="0" algn="ctr">
              <a:buNone/>
              <a:defRPr sz="4739"/>
            </a:lvl3pPr>
            <a:lvl4pPr marL="3610874" indent="0" algn="ctr">
              <a:buNone/>
              <a:defRPr sz="4212"/>
            </a:lvl4pPr>
            <a:lvl5pPr marL="4814499" indent="0" algn="ctr">
              <a:buNone/>
              <a:defRPr sz="4212"/>
            </a:lvl5pPr>
            <a:lvl6pPr marL="6018124" indent="0" algn="ctr">
              <a:buNone/>
              <a:defRPr sz="4212"/>
            </a:lvl6pPr>
            <a:lvl7pPr marL="7221748" indent="0" algn="ctr">
              <a:buNone/>
              <a:defRPr sz="4212"/>
            </a:lvl7pPr>
            <a:lvl8pPr marL="8425373" indent="0" algn="ctr">
              <a:buNone/>
              <a:defRPr sz="4212"/>
            </a:lvl8pPr>
            <a:lvl9pPr marL="9628998" indent="0" algn="ctr">
              <a:buNone/>
              <a:defRPr sz="421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9097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2681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227135" y="1916653"/>
            <a:ext cx="5190708" cy="305081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5010" y="1916653"/>
            <a:ext cx="15271214" cy="305081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2523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743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472" y="8974945"/>
            <a:ext cx="20762833" cy="14974888"/>
          </a:xfrm>
        </p:spPr>
        <p:txBody>
          <a:bodyPr anchor="b"/>
          <a:lstStyle>
            <a:lvl1pPr>
              <a:defRPr sz="1579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2472" y="24091502"/>
            <a:ext cx="20762833" cy="7874940"/>
          </a:xfrm>
        </p:spPr>
        <p:txBody>
          <a:bodyPr/>
          <a:lstStyle>
            <a:lvl1pPr marL="0" indent="0">
              <a:buNone/>
              <a:defRPr sz="6318">
                <a:solidFill>
                  <a:schemeClr val="tx1"/>
                </a:solidFill>
              </a:defRPr>
            </a:lvl1pPr>
            <a:lvl2pPr marL="1203625" indent="0">
              <a:buNone/>
              <a:defRPr sz="5265">
                <a:solidFill>
                  <a:schemeClr val="tx1">
                    <a:tint val="75000"/>
                  </a:schemeClr>
                </a:solidFill>
              </a:defRPr>
            </a:lvl2pPr>
            <a:lvl3pPr marL="2407249" indent="0">
              <a:buNone/>
              <a:defRPr sz="4739">
                <a:solidFill>
                  <a:schemeClr val="tx1">
                    <a:tint val="75000"/>
                  </a:schemeClr>
                </a:solidFill>
              </a:defRPr>
            </a:lvl3pPr>
            <a:lvl4pPr marL="3610874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4pPr>
            <a:lvl5pPr marL="4814499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5pPr>
            <a:lvl6pPr marL="6018124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6pPr>
            <a:lvl7pPr marL="7221748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7pPr>
            <a:lvl8pPr marL="8425373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8pPr>
            <a:lvl9pPr marL="9628998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937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5009" y="9583264"/>
            <a:ext cx="10230961" cy="228415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6880" y="9583264"/>
            <a:ext cx="10230961" cy="228415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5058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144" y="1916661"/>
            <a:ext cx="20762833" cy="695828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8147" y="8824938"/>
            <a:ext cx="10183942" cy="4324966"/>
          </a:xfrm>
        </p:spPr>
        <p:txBody>
          <a:bodyPr anchor="b"/>
          <a:lstStyle>
            <a:lvl1pPr marL="0" indent="0">
              <a:buNone/>
              <a:defRPr sz="6318" b="1"/>
            </a:lvl1pPr>
            <a:lvl2pPr marL="1203625" indent="0">
              <a:buNone/>
              <a:defRPr sz="5265" b="1"/>
            </a:lvl2pPr>
            <a:lvl3pPr marL="2407249" indent="0">
              <a:buNone/>
              <a:defRPr sz="4739" b="1"/>
            </a:lvl3pPr>
            <a:lvl4pPr marL="3610874" indent="0">
              <a:buNone/>
              <a:defRPr sz="4212" b="1"/>
            </a:lvl4pPr>
            <a:lvl5pPr marL="4814499" indent="0">
              <a:buNone/>
              <a:defRPr sz="4212" b="1"/>
            </a:lvl5pPr>
            <a:lvl6pPr marL="6018124" indent="0">
              <a:buNone/>
              <a:defRPr sz="4212" b="1"/>
            </a:lvl6pPr>
            <a:lvl7pPr marL="7221748" indent="0">
              <a:buNone/>
              <a:defRPr sz="4212" b="1"/>
            </a:lvl7pPr>
            <a:lvl8pPr marL="8425373" indent="0">
              <a:buNone/>
              <a:defRPr sz="4212" b="1"/>
            </a:lvl8pPr>
            <a:lvl9pPr marL="9628998" indent="0">
              <a:buNone/>
              <a:defRPr sz="42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8147" y="13149904"/>
            <a:ext cx="10183942" cy="193415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86881" y="8824938"/>
            <a:ext cx="10234097" cy="4324966"/>
          </a:xfrm>
        </p:spPr>
        <p:txBody>
          <a:bodyPr anchor="b"/>
          <a:lstStyle>
            <a:lvl1pPr marL="0" indent="0">
              <a:buNone/>
              <a:defRPr sz="6318" b="1"/>
            </a:lvl1pPr>
            <a:lvl2pPr marL="1203625" indent="0">
              <a:buNone/>
              <a:defRPr sz="5265" b="1"/>
            </a:lvl2pPr>
            <a:lvl3pPr marL="2407249" indent="0">
              <a:buNone/>
              <a:defRPr sz="4739" b="1"/>
            </a:lvl3pPr>
            <a:lvl4pPr marL="3610874" indent="0">
              <a:buNone/>
              <a:defRPr sz="4212" b="1"/>
            </a:lvl4pPr>
            <a:lvl5pPr marL="4814499" indent="0">
              <a:buNone/>
              <a:defRPr sz="4212" b="1"/>
            </a:lvl5pPr>
            <a:lvl6pPr marL="6018124" indent="0">
              <a:buNone/>
              <a:defRPr sz="4212" b="1"/>
            </a:lvl6pPr>
            <a:lvl7pPr marL="7221748" indent="0">
              <a:buNone/>
              <a:defRPr sz="4212" b="1"/>
            </a:lvl7pPr>
            <a:lvl8pPr marL="8425373" indent="0">
              <a:buNone/>
              <a:defRPr sz="4212" b="1"/>
            </a:lvl8pPr>
            <a:lvl9pPr marL="9628998" indent="0">
              <a:buNone/>
              <a:defRPr sz="42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86881" y="13149904"/>
            <a:ext cx="10234097" cy="193415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472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411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52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144" y="2399982"/>
            <a:ext cx="7764121" cy="8399939"/>
          </a:xfrm>
        </p:spPr>
        <p:txBody>
          <a:bodyPr anchor="b"/>
          <a:lstStyle>
            <a:lvl1pPr>
              <a:defRPr sz="84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4097" y="5183304"/>
            <a:ext cx="12186880" cy="25583147"/>
          </a:xfrm>
        </p:spPr>
        <p:txBody>
          <a:bodyPr/>
          <a:lstStyle>
            <a:lvl1pPr>
              <a:defRPr sz="8424"/>
            </a:lvl1pPr>
            <a:lvl2pPr>
              <a:defRPr sz="7371"/>
            </a:lvl2pPr>
            <a:lvl3pPr>
              <a:defRPr sz="6318"/>
            </a:lvl3pPr>
            <a:lvl4pPr>
              <a:defRPr sz="5265"/>
            </a:lvl4pPr>
            <a:lvl5pPr>
              <a:defRPr sz="5265"/>
            </a:lvl5pPr>
            <a:lvl6pPr>
              <a:defRPr sz="5265"/>
            </a:lvl6pPr>
            <a:lvl7pPr>
              <a:defRPr sz="5265"/>
            </a:lvl7pPr>
            <a:lvl8pPr>
              <a:defRPr sz="5265"/>
            </a:lvl8pPr>
            <a:lvl9pPr>
              <a:defRPr sz="526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8144" y="10799922"/>
            <a:ext cx="7764121" cy="20008190"/>
          </a:xfrm>
        </p:spPr>
        <p:txBody>
          <a:bodyPr/>
          <a:lstStyle>
            <a:lvl1pPr marL="0" indent="0">
              <a:buNone/>
              <a:defRPr sz="4212"/>
            </a:lvl1pPr>
            <a:lvl2pPr marL="1203625" indent="0">
              <a:buNone/>
              <a:defRPr sz="3686"/>
            </a:lvl2pPr>
            <a:lvl3pPr marL="2407249" indent="0">
              <a:buNone/>
              <a:defRPr sz="3159"/>
            </a:lvl3pPr>
            <a:lvl4pPr marL="3610874" indent="0">
              <a:buNone/>
              <a:defRPr sz="2633"/>
            </a:lvl4pPr>
            <a:lvl5pPr marL="4814499" indent="0">
              <a:buNone/>
              <a:defRPr sz="2633"/>
            </a:lvl5pPr>
            <a:lvl6pPr marL="6018124" indent="0">
              <a:buNone/>
              <a:defRPr sz="2633"/>
            </a:lvl6pPr>
            <a:lvl7pPr marL="7221748" indent="0">
              <a:buNone/>
              <a:defRPr sz="2633"/>
            </a:lvl7pPr>
            <a:lvl8pPr marL="8425373" indent="0">
              <a:buNone/>
              <a:defRPr sz="2633"/>
            </a:lvl8pPr>
            <a:lvl9pPr marL="9628998" indent="0">
              <a:buNone/>
              <a:defRPr sz="26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857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144" y="2399982"/>
            <a:ext cx="7764121" cy="8399939"/>
          </a:xfrm>
        </p:spPr>
        <p:txBody>
          <a:bodyPr anchor="b"/>
          <a:lstStyle>
            <a:lvl1pPr>
              <a:defRPr sz="84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34097" y="5183304"/>
            <a:ext cx="12186880" cy="25583147"/>
          </a:xfrm>
        </p:spPr>
        <p:txBody>
          <a:bodyPr anchor="t"/>
          <a:lstStyle>
            <a:lvl1pPr marL="0" indent="0">
              <a:buNone/>
              <a:defRPr sz="8424"/>
            </a:lvl1pPr>
            <a:lvl2pPr marL="1203625" indent="0">
              <a:buNone/>
              <a:defRPr sz="7371"/>
            </a:lvl2pPr>
            <a:lvl3pPr marL="2407249" indent="0">
              <a:buNone/>
              <a:defRPr sz="6318"/>
            </a:lvl3pPr>
            <a:lvl4pPr marL="3610874" indent="0">
              <a:buNone/>
              <a:defRPr sz="5265"/>
            </a:lvl4pPr>
            <a:lvl5pPr marL="4814499" indent="0">
              <a:buNone/>
              <a:defRPr sz="5265"/>
            </a:lvl5pPr>
            <a:lvl6pPr marL="6018124" indent="0">
              <a:buNone/>
              <a:defRPr sz="5265"/>
            </a:lvl6pPr>
            <a:lvl7pPr marL="7221748" indent="0">
              <a:buNone/>
              <a:defRPr sz="5265"/>
            </a:lvl7pPr>
            <a:lvl8pPr marL="8425373" indent="0">
              <a:buNone/>
              <a:defRPr sz="5265"/>
            </a:lvl8pPr>
            <a:lvl9pPr marL="9628998" indent="0">
              <a:buNone/>
              <a:defRPr sz="526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8144" y="10799922"/>
            <a:ext cx="7764121" cy="20008190"/>
          </a:xfrm>
        </p:spPr>
        <p:txBody>
          <a:bodyPr/>
          <a:lstStyle>
            <a:lvl1pPr marL="0" indent="0">
              <a:buNone/>
              <a:defRPr sz="4212"/>
            </a:lvl1pPr>
            <a:lvl2pPr marL="1203625" indent="0">
              <a:buNone/>
              <a:defRPr sz="3686"/>
            </a:lvl2pPr>
            <a:lvl3pPr marL="2407249" indent="0">
              <a:buNone/>
              <a:defRPr sz="3159"/>
            </a:lvl3pPr>
            <a:lvl4pPr marL="3610874" indent="0">
              <a:buNone/>
              <a:defRPr sz="2633"/>
            </a:lvl4pPr>
            <a:lvl5pPr marL="4814499" indent="0">
              <a:buNone/>
              <a:defRPr sz="2633"/>
            </a:lvl5pPr>
            <a:lvl6pPr marL="6018124" indent="0">
              <a:buNone/>
              <a:defRPr sz="2633"/>
            </a:lvl6pPr>
            <a:lvl7pPr marL="7221748" indent="0">
              <a:buNone/>
              <a:defRPr sz="2633"/>
            </a:lvl7pPr>
            <a:lvl8pPr marL="8425373" indent="0">
              <a:buNone/>
              <a:defRPr sz="2633"/>
            </a:lvl8pPr>
            <a:lvl9pPr marL="9628998" indent="0">
              <a:buNone/>
              <a:defRPr sz="26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0943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5009" y="1916661"/>
            <a:ext cx="20762833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5009" y="9583264"/>
            <a:ext cx="20762833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5009" y="33366432"/>
            <a:ext cx="541639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33EA-1159-2F41-B9DE-5B92EAFCB255}" type="datetimeFigureOut">
              <a:rPr lang="en-CH" smtClean="0"/>
              <a:t>17.11.21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74132" y="33366432"/>
            <a:ext cx="8124587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01450" y="33366432"/>
            <a:ext cx="541639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AF106-03B6-CF46-9F91-0C58C438B7A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601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07249" rtl="0" eaLnBrk="1" latinLnBrk="0" hangingPunct="1">
        <a:lnSpc>
          <a:spcPct val="90000"/>
        </a:lnSpc>
        <a:spcBef>
          <a:spcPct val="0"/>
        </a:spcBef>
        <a:buNone/>
        <a:defRPr sz="115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1812" indent="-601812" algn="l" defTabSz="2407249" rtl="0" eaLnBrk="1" latinLnBrk="0" hangingPunct="1">
        <a:lnSpc>
          <a:spcPct val="90000"/>
        </a:lnSpc>
        <a:spcBef>
          <a:spcPts val="2633"/>
        </a:spcBef>
        <a:buFont typeface="Arial" panose="020B0604020202020204" pitchFamily="34" charset="0"/>
        <a:buChar char="•"/>
        <a:defRPr sz="7371" kern="1200">
          <a:solidFill>
            <a:schemeClr val="tx1"/>
          </a:solidFill>
          <a:latin typeface="+mn-lt"/>
          <a:ea typeface="+mn-ea"/>
          <a:cs typeface="+mn-cs"/>
        </a:defRPr>
      </a:lvl1pPr>
      <a:lvl2pPr marL="1805437" indent="-601812" algn="l" defTabSz="2407249" rtl="0" eaLnBrk="1" latinLnBrk="0" hangingPunct="1">
        <a:lnSpc>
          <a:spcPct val="90000"/>
        </a:lnSpc>
        <a:spcBef>
          <a:spcPts val="1316"/>
        </a:spcBef>
        <a:buFont typeface="Arial" panose="020B0604020202020204" pitchFamily="34" charset="0"/>
        <a:buChar char="•"/>
        <a:defRPr sz="6318" kern="1200">
          <a:solidFill>
            <a:schemeClr val="tx1"/>
          </a:solidFill>
          <a:latin typeface="+mn-lt"/>
          <a:ea typeface="+mn-ea"/>
          <a:cs typeface="+mn-cs"/>
        </a:defRPr>
      </a:lvl2pPr>
      <a:lvl3pPr marL="3009062" indent="-601812" algn="l" defTabSz="2407249" rtl="0" eaLnBrk="1" latinLnBrk="0" hangingPunct="1">
        <a:lnSpc>
          <a:spcPct val="90000"/>
        </a:lnSpc>
        <a:spcBef>
          <a:spcPts val="1316"/>
        </a:spcBef>
        <a:buFont typeface="Arial" panose="020B0604020202020204" pitchFamily="34" charset="0"/>
        <a:buChar char="•"/>
        <a:defRPr sz="5265" kern="1200">
          <a:solidFill>
            <a:schemeClr val="tx1"/>
          </a:solidFill>
          <a:latin typeface="+mn-lt"/>
          <a:ea typeface="+mn-ea"/>
          <a:cs typeface="+mn-cs"/>
        </a:defRPr>
      </a:lvl3pPr>
      <a:lvl4pPr marL="4212687" indent="-601812" algn="l" defTabSz="2407249" rtl="0" eaLnBrk="1" latinLnBrk="0" hangingPunct="1">
        <a:lnSpc>
          <a:spcPct val="90000"/>
        </a:lnSpc>
        <a:spcBef>
          <a:spcPts val="1316"/>
        </a:spcBef>
        <a:buFont typeface="Arial" panose="020B0604020202020204" pitchFamily="34" charset="0"/>
        <a:buChar char="•"/>
        <a:defRPr sz="4739" kern="1200">
          <a:solidFill>
            <a:schemeClr val="tx1"/>
          </a:solidFill>
          <a:latin typeface="+mn-lt"/>
          <a:ea typeface="+mn-ea"/>
          <a:cs typeface="+mn-cs"/>
        </a:defRPr>
      </a:lvl4pPr>
      <a:lvl5pPr marL="5416311" indent="-601812" algn="l" defTabSz="2407249" rtl="0" eaLnBrk="1" latinLnBrk="0" hangingPunct="1">
        <a:lnSpc>
          <a:spcPct val="90000"/>
        </a:lnSpc>
        <a:spcBef>
          <a:spcPts val="1316"/>
        </a:spcBef>
        <a:buFont typeface="Arial" panose="020B0604020202020204" pitchFamily="34" charset="0"/>
        <a:buChar char="•"/>
        <a:defRPr sz="4739" kern="1200">
          <a:solidFill>
            <a:schemeClr val="tx1"/>
          </a:solidFill>
          <a:latin typeface="+mn-lt"/>
          <a:ea typeface="+mn-ea"/>
          <a:cs typeface="+mn-cs"/>
        </a:defRPr>
      </a:lvl5pPr>
      <a:lvl6pPr marL="6619936" indent="-601812" algn="l" defTabSz="2407249" rtl="0" eaLnBrk="1" latinLnBrk="0" hangingPunct="1">
        <a:lnSpc>
          <a:spcPct val="90000"/>
        </a:lnSpc>
        <a:spcBef>
          <a:spcPts val="1316"/>
        </a:spcBef>
        <a:buFont typeface="Arial" panose="020B0604020202020204" pitchFamily="34" charset="0"/>
        <a:buChar char="•"/>
        <a:defRPr sz="4739" kern="1200">
          <a:solidFill>
            <a:schemeClr val="tx1"/>
          </a:solidFill>
          <a:latin typeface="+mn-lt"/>
          <a:ea typeface="+mn-ea"/>
          <a:cs typeface="+mn-cs"/>
        </a:defRPr>
      </a:lvl6pPr>
      <a:lvl7pPr marL="7823561" indent="-601812" algn="l" defTabSz="2407249" rtl="0" eaLnBrk="1" latinLnBrk="0" hangingPunct="1">
        <a:lnSpc>
          <a:spcPct val="90000"/>
        </a:lnSpc>
        <a:spcBef>
          <a:spcPts val="1316"/>
        </a:spcBef>
        <a:buFont typeface="Arial" panose="020B0604020202020204" pitchFamily="34" charset="0"/>
        <a:buChar char="•"/>
        <a:defRPr sz="4739" kern="1200">
          <a:solidFill>
            <a:schemeClr val="tx1"/>
          </a:solidFill>
          <a:latin typeface="+mn-lt"/>
          <a:ea typeface="+mn-ea"/>
          <a:cs typeface="+mn-cs"/>
        </a:defRPr>
      </a:lvl7pPr>
      <a:lvl8pPr marL="9027185" indent="-601812" algn="l" defTabSz="2407249" rtl="0" eaLnBrk="1" latinLnBrk="0" hangingPunct="1">
        <a:lnSpc>
          <a:spcPct val="90000"/>
        </a:lnSpc>
        <a:spcBef>
          <a:spcPts val="1316"/>
        </a:spcBef>
        <a:buFont typeface="Arial" panose="020B0604020202020204" pitchFamily="34" charset="0"/>
        <a:buChar char="•"/>
        <a:defRPr sz="4739" kern="1200">
          <a:solidFill>
            <a:schemeClr val="tx1"/>
          </a:solidFill>
          <a:latin typeface="+mn-lt"/>
          <a:ea typeface="+mn-ea"/>
          <a:cs typeface="+mn-cs"/>
        </a:defRPr>
      </a:lvl8pPr>
      <a:lvl9pPr marL="10230810" indent="-601812" algn="l" defTabSz="2407249" rtl="0" eaLnBrk="1" latinLnBrk="0" hangingPunct="1">
        <a:lnSpc>
          <a:spcPct val="90000"/>
        </a:lnSpc>
        <a:spcBef>
          <a:spcPts val="1316"/>
        </a:spcBef>
        <a:buFont typeface="Arial" panose="020B0604020202020204" pitchFamily="34" charset="0"/>
        <a:buChar char="•"/>
        <a:defRPr sz="47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7249" rtl="0" eaLnBrk="1" latinLnBrk="0" hangingPunct="1">
        <a:defRPr sz="4739" kern="1200">
          <a:solidFill>
            <a:schemeClr val="tx1"/>
          </a:solidFill>
          <a:latin typeface="+mn-lt"/>
          <a:ea typeface="+mn-ea"/>
          <a:cs typeface="+mn-cs"/>
        </a:defRPr>
      </a:lvl1pPr>
      <a:lvl2pPr marL="1203625" algn="l" defTabSz="2407249" rtl="0" eaLnBrk="1" latinLnBrk="0" hangingPunct="1">
        <a:defRPr sz="4739" kern="1200">
          <a:solidFill>
            <a:schemeClr val="tx1"/>
          </a:solidFill>
          <a:latin typeface="+mn-lt"/>
          <a:ea typeface="+mn-ea"/>
          <a:cs typeface="+mn-cs"/>
        </a:defRPr>
      </a:lvl2pPr>
      <a:lvl3pPr marL="2407249" algn="l" defTabSz="2407249" rtl="0" eaLnBrk="1" latinLnBrk="0" hangingPunct="1">
        <a:defRPr sz="4739" kern="1200">
          <a:solidFill>
            <a:schemeClr val="tx1"/>
          </a:solidFill>
          <a:latin typeface="+mn-lt"/>
          <a:ea typeface="+mn-ea"/>
          <a:cs typeface="+mn-cs"/>
        </a:defRPr>
      </a:lvl3pPr>
      <a:lvl4pPr marL="3610874" algn="l" defTabSz="2407249" rtl="0" eaLnBrk="1" latinLnBrk="0" hangingPunct="1">
        <a:defRPr sz="4739" kern="1200">
          <a:solidFill>
            <a:schemeClr val="tx1"/>
          </a:solidFill>
          <a:latin typeface="+mn-lt"/>
          <a:ea typeface="+mn-ea"/>
          <a:cs typeface="+mn-cs"/>
        </a:defRPr>
      </a:lvl4pPr>
      <a:lvl5pPr marL="4814499" algn="l" defTabSz="2407249" rtl="0" eaLnBrk="1" latinLnBrk="0" hangingPunct="1">
        <a:defRPr sz="4739" kern="1200">
          <a:solidFill>
            <a:schemeClr val="tx1"/>
          </a:solidFill>
          <a:latin typeface="+mn-lt"/>
          <a:ea typeface="+mn-ea"/>
          <a:cs typeface="+mn-cs"/>
        </a:defRPr>
      </a:lvl5pPr>
      <a:lvl6pPr marL="6018124" algn="l" defTabSz="2407249" rtl="0" eaLnBrk="1" latinLnBrk="0" hangingPunct="1">
        <a:defRPr sz="4739" kern="1200">
          <a:solidFill>
            <a:schemeClr val="tx1"/>
          </a:solidFill>
          <a:latin typeface="+mn-lt"/>
          <a:ea typeface="+mn-ea"/>
          <a:cs typeface="+mn-cs"/>
        </a:defRPr>
      </a:lvl6pPr>
      <a:lvl7pPr marL="7221748" algn="l" defTabSz="2407249" rtl="0" eaLnBrk="1" latinLnBrk="0" hangingPunct="1">
        <a:defRPr sz="4739" kern="1200">
          <a:solidFill>
            <a:schemeClr val="tx1"/>
          </a:solidFill>
          <a:latin typeface="+mn-lt"/>
          <a:ea typeface="+mn-ea"/>
          <a:cs typeface="+mn-cs"/>
        </a:defRPr>
      </a:lvl7pPr>
      <a:lvl8pPr marL="8425373" algn="l" defTabSz="2407249" rtl="0" eaLnBrk="1" latinLnBrk="0" hangingPunct="1">
        <a:defRPr sz="4739" kern="1200">
          <a:solidFill>
            <a:schemeClr val="tx1"/>
          </a:solidFill>
          <a:latin typeface="+mn-lt"/>
          <a:ea typeface="+mn-ea"/>
          <a:cs typeface="+mn-cs"/>
        </a:defRPr>
      </a:lvl8pPr>
      <a:lvl9pPr marL="9628998" algn="l" defTabSz="2407249" rtl="0" eaLnBrk="1" latinLnBrk="0" hangingPunct="1">
        <a:defRPr sz="47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D613381-50F7-1D40-908D-F236F0F0F180}"/>
              </a:ext>
            </a:extLst>
          </p:cNvPr>
          <p:cNvSpPr/>
          <p:nvPr/>
        </p:nvSpPr>
        <p:spPr>
          <a:xfrm rot="5400000">
            <a:off x="8606603" y="9114674"/>
            <a:ext cx="7504059" cy="106331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FB30AC-48BE-1244-B964-4A55AF81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13" y="13797677"/>
            <a:ext cx="11316895" cy="55053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4FAA10-DEEB-DA45-BF72-7BC0A03B4A17}"/>
              </a:ext>
            </a:extLst>
          </p:cNvPr>
          <p:cNvSpPr/>
          <p:nvPr/>
        </p:nvSpPr>
        <p:spPr>
          <a:xfrm>
            <a:off x="11435183" y="13142613"/>
            <a:ext cx="840355" cy="377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Cannabis frequency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8F9BAE-CC26-6942-8F14-088650F41990}"/>
              </a:ext>
            </a:extLst>
          </p:cNvPr>
          <p:cNvSpPr/>
          <p:nvPr/>
        </p:nvSpPr>
        <p:spPr>
          <a:xfrm>
            <a:off x="12317042" y="13142613"/>
            <a:ext cx="988554" cy="377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Cannabis dependency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581573-904C-E646-9ED2-B21E5ACCC95A}"/>
              </a:ext>
            </a:extLst>
          </p:cNvPr>
          <p:cNvSpPr/>
          <p:nvPr/>
        </p:nvSpPr>
        <p:spPr>
          <a:xfrm>
            <a:off x="13347104" y="13142613"/>
            <a:ext cx="840355" cy="377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Cigarette frequency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2CED9B-F264-674C-988C-642DD9698759}"/>
              </a:ext>
            </a:extLst>
          </p:cNvPr>
          <p:cNvSpPr/>
          <p:nvPr/>
        </p:nvSpPr>
        <p:spPr>
          <a:xfrm>
            <a:off x="14225102" y="13143911"/>
            <a:ext cx="988554" cy="377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Cigarette dependency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F68126-7E37-F444-B54B-629C03E235E6}"/>
              </a:ext>
            </a:extLst>
          </p:cNvPr>
          <p:cNvSpPr/>
          <p:nvPr/>
        </p:nvSpPr>
        <p:spPr>
          <a:xfrm>
            <a:off x="15251002" y="13132502"/>
            <a:ext cx="882160" cy="397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Alcohol frequency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94191-2A7A-7C45-B02C-1B1096065E8E}"/>
              </a:ext>
            </a:extLst>
          </p:cNvPr>
          <p:cNvSpPr/>
          <p:nvPr/>
        </p:nvSpPr>
        <p:spPr>
          <a:xfrm>
            <a:off x="16165816" y="13132502"/>
            <a:ext cx="988554" cy="377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Alcohol dependency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B0212C-345B-924A-B754-5F65529C673A}"/>
              </a:ext>
            </a:extLst>
          </p:cNvPr>
          <p:cNvCxnSpPr>
            <a:cxnSpLocks/>
          </p:cNvCxnSpPr>
          <p:nvPr/>
        </p:nvCxnSpPr>
        <p:spPr>
          <a:xfrm>
            <a:off x="14886972" y="11912679"/>
            <a:ext cx="1743924" cy="120841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C1021519-CD4D-3349-B28F-071428E69CA5}"/>
              </a:ext>
            </a:extLst>
          </p:cNvPr>
          <p:cNvSpPr/>
          <p:nvPr/>
        </p:nvSpPr>
        <p:spPr>
          <a:xfrm rot="7321117">
            <a:off x="11906821" y="13001146"/>
            <a:ext cx="677087" cy="828674"/>
          </a:xfrm>
          <a:prstGeom prst="arc">
            <a:avLst>
              <a:gd name="adj1" fmla="val 16200000"/>
              <a:gd name="adj2" fmla="val 945774"/>
            </a:avLst>
          </a:prstGeom>
          <a:ln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9E4723-E88D-D24F-9DFA-1905C0BD0DF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4671704" y="12045899"/>
            <a:ext cx="1020378" cy="108660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93FCE7-1660-4243-8382-6FB7A6EFF85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4364964" y="12212406"/>
            <a:ext cx="354417" cy="93150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EAAC81-6433-654A-8FCA-71B7156FBBF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3767280" y="12228214"/>
            <a:ext cx="234676" cy="91439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0E981A-44C5-F242-9758-65DE9E6E00CE}"/>
              </a:ext>
            </a:extLst>
          </p:cNvPr>
          <p:cNvCxnSpPr>
            <a:cxnSpLocks/>
          </p:cNvCxnSpPr>
          <p:nvPr/>
        </p:nvCxnSpPr>
        <p:spPr>
          <a:xfrm flipH="1">
            <a:off x="12937124" y="12137146"/>
            <a:ext cx="779154" cy="99535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6C8383-AD24-1945-B6C1-C332FE8D45C3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1855359" y="12069788"/>
            <a:ext cx="1564852" cy="107282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EDF1885-629A-BF4D-A6F7-71D30DFA52AC}"/>
              </a:ext>
            </a:extLst>
          </p:cNvPr>
          <p:cNvSpPr/>
          <p:nvPr/>
        </p:nvSpPr>
        <p:spPr>
          <a:xfrm>
            <a:off x="13226847" y="11423193"/>
            <a:ext cx="1959192" cy="9144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>
                <a:latin typeface="+mj-lt"/>
              </a:rPr>
              <a:t>Common Liability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E2706C7-37AF-E847-BFBC-7EF120C5840B}"/>
              </a:ext>
            </a:extLst>
          </p:cNvPr>
          <p:cNvSpPr/>
          <p:nvPr/>
        </p:nvSpPr>
        <p:spPr>
          <a:xfrm rot="7321117">
            <a:off x="15760886" y="12967801"/>
            <a:ext cx="677087" cy="828674"/>
          </a:xfrm>
          <a:prstGeom prst="arc">
            <a:avLst>
              <a:gd name="adj1" fmla="val 16200000"/>
              <a:gd name="adj2" fmla="val 945774"/>
            </a:avLst>
          </a:prstGeom>
          <a:ln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94E58E6-1F53-CC41-B900-4F063A5BD83C}"/>
              </a:ext>
            </a:extLst>
          </p:cNvPr>
          <p:cNvSpPr/>
          <p:nvPr/>
        </p:nvSpPr>
        <p:spPr>
          <a:xfrm rot="7321117">
            <a:off x="13842324" y="12967803"/>
            <a:ext cx="677087" cy="828674"/>
          </a:xfrm>
          <a:prstGeom prst="arc">
            <a:avLst>
              <a:gd name="adj1" fmla="val 16200000"/>
              <a:gd name="adj2" fmla="val 945774"/>
            </a:avLst>
          </a:prstGeom>
          <a:ln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59106E-9D55-7A4F-A113-1D2A4859FAA7}"/>
              </a:ext>
            </a:extLst>
          </p:cNvPr>
          <p:cNvSpPr/>
          <p:nvPr/>
        </p:nvSpPr>
        <p:spPr>
          <a:xfrm>
            <a:off x="12915624" y="12708453"/>
            <a:ext cx="453702" cy="237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0.79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AE376-3742-2447-AEA4-B095DD3CF34F}"/>
              </a:ext>
            </a:extLst>
          </p:cNvPr>
          <p:cNvSpPr/>
          <p:nvPr/>
        </p:nvSpPr>
        <p:spPr>
          <a:xfrm>
            <a:off x="11937780" y="12708453"/>
            <a:ext cx="453702" cy="237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0.39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824174-7F38-D346-A6F3-630F8897591A}"/>
              </a:ext>
            </a:extLst>
          </p:cNvPr>
          <p:cNvSpPr/>
          <p:nvPr/>
        </p:nvSpPr>
        <p:spPr>
          <a:xfrm>
            <a:off x="14432602" y="12703775"/>
            <a:ext cx="453702" cy="237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0.79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0B6536-2F13-FB43-8A76-0198ACD326B6}"/>
              </a:ext>
            </a:extLst>
          </p:cNvPr>
          <p:cNvSpPr/>
          <p:nvPr/>
        </p:nvSpPr>
        <p:spPr>
          <a:xfrm>
            <a:off x="13663347" y="12708453"/>
            <a:ext cx="453702" cy="237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0.39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F84026-D60B-5A42-95FB-7D49354985D7}"/>
              </a:ext>
            </a:extLst>
          </p:cNvPr>
          <p:cNvSpPr/>
          <p:nvPr/>
        </p:nvSpPr>
        <p:spPr>
          <a:xfrm>
            <a:off x="16095341" y="12710287"/>
            <a:ext cx="453702" cy="237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0.79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8BBC77-9353-A049-BFF1-F15EB996229D}"/>
              </a:ext>
            </a:extLst>
          </p:cNvPr>
          <p:cNvSpPr/>
          <p:nvPr/>
        </p:nvSpPr>
        <p:spPr>
          <a:xfrm>
            <a:off x="15243792" y="12702266"/>
            <a:ext cx="453702" cy="237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1200" dirty="0">
                <a:latin typeface="+mj-lt"/>
              </a:rPr>
              <a:t>0.39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301BFA-BC57-E14D-989E-4D688838E4E3}"/>
              </a:ext>
            </a:extLst>
          </p:cNvPr>
          <p:cNvSpPr/>
          <p:nvPr/>
        </p:nvSpPr>
        <p:spPr>
          <a:xfrm>
            <a:off x="6747817" y="10542928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1EC98C-657F-A042-A46D-6FAC397ABEB9}"/>
              </a:ext>
            </a:extLst>
          </p:cNvPr>
          <p:cNvSpPr/>
          <p:nvPr/>
        </p:nvSpPr>
        <p:spPr>
          <a:xfrm>
            <a:off x="11674863" y="10542928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3D5314-C4F7-A442-B9D8-E2814DA1DFA2}"/>
              </a:ext>
            </a:extLst>
          </p:cNvPr>
          <p:cNvSpPr/>
          <p:nvPr/>
        </p:nvSpPr>
        <p:spPr>
          <a:xfrm>
            <a:off x="6747817" y="14321679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D425E8-47B0-6E4B-9651-A8C8BF415E69}"/>
              </a:ext>
            </a:extLst>
          </p:cNvPr>
          <p:cNvSpPr/>
          <p:nvPr/>
        </p:nvSpPr>
        <p:spPr>
          <a:xfrm>
            <a:off x="17567650" y="13142613"/>
            <a:ext cx="1043080" cy="616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79E49-30C4-9F4E-8D63-A4B3E677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921" y="10563801"/>
            <a:ext cx="4089232" cy="40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5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F0B2329D-4E5E-734B-9D1C-CE5323F0ED1D}"/>
              </a:ext>
            </a:extLst>
          </p:cNvPr>
          <p:cNvSpPr/>
          <p:nvPr/>
        </p:nvSpPr>
        <p:spPr>
          <a:xfrm>
            <a:off x="1005840" y="1210155"/>
            <a:ext cx="16459200" cy="31037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528701-184B-0F48-A5AC-BC0F0914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182" y="27080831"/>
            <a:ext cx="6092817" cy="456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9246F9-C09A-F74A-B8D1-7DCF45552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633" y="22809985"/>
            <a:ext cx="6092818" cy="4569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AEA8CE-0082-3A49-B723-F02F7549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707" y="18461418"/>
            <a:ext cx="6092817" cy="4569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8F466-7FB5-B84D-8593-46A432DEE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8861" y="14138399"/>
            <a:ext cx="6092817" cy="4569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143FA-9410-6A4D-9ABB-4BC2CC02A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5214" y="9842005"/>
            <a:ext cx="6092817" cy="45692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6C34DA0-CACE-3D48-86A0-F08FCE0AA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4091" y="10133932"/>
            <a:ext cx="8861807" cy="4311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8A1FD8D-148C-294D-9CCF-499CC13E3B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4091" y="14444983"/>
            <a:ext cx="8861807" cy="43110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71DE54C-FCC3-3744-9E8C-68E29F2543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4091" y="18756034"/>
            <a:ext cx="8861807" cy="43110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4AB76B-ED3B-3F4B-B5FE-A8BBD7E86B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4091" y="23079053"/>
            <a:ext cx="8861807" cy="431105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81A3AD4-8B8D-324A-B5CE-D78C4929E8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3507" y="27378136"/>
            <a:ext cx="8861807" cy="431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9089C2-C5AD-0F4A-993C-38406647D2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215" y="5527189"/>
            <a:ext cx="6092817" cy="4569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C309C-4B7F-7B4C-B68D-D7D806D796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5216" y="1210155"/>
            <a:ext cx="6092816" cy="45692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24DBDC-FA99-FF4C-B75F-B98113F0C4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4091" y="5822881"/>
            <a:ext cx="8861807" cy="431105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CE7B48-6EB1-AB4F-BCF1-E79FDC4E32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4141" y="1499862"/>
            <a:ext cx="8861807" cy="43110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631A40-880F-2F4E-A364-930CC7C20B70}"/>
              </a:ext>
            </a:extLst>
          </p:cNvPr>
          <p:cNvSpPr/>
          <p:nvPr/>
        </p:nvSpPr>
        <p:spPr>
          <a:xfrm>
            <a:off x="12858672" y="1321959"/>
            <a:ext cx="148590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FA96C4-69EA-BB48-9096-9D08F5788845}"/>
              </a:ext>
            </a:extLst>
          </p:cNvPr>
          <p:cNvSpPr/>
          <p:nvPr/>
        </p:nvSpPr>
        <p:spPr>
          <a:xfrm>
            <a:off x="12858672" y="5720010"/>
            <a:ext cx="148590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237EEA-A114-A141-8280-EAD4A3DC6BF0}"/>
              </a:ext>
            </a:extLst>
          </p:cNvPr>
          <p:cNvSpPr/>
          <p:nvPr/>
        </p:nvSpPr>
        <p:spPr>
          <a:xfrm>
            <a:off x="12858672" y="10010260"/>
            <a:ext cx="148590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6357AE-78DC-1E4C-80EA-61AB27DE2F0B}"/>
              </a:ext>
            </a:extLst>
          </p:cNvPr>
          <p:cNvSpPr/>
          <p:nvPr/>
        </p:nvSpPr>
        <p:spPr>
          <a:xfrm>
            <a:off x="12674004" y="14332566"/>
            <a:ext cx="148590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611D32-F6AA-A147-8C30-CB0851FEB8FC}"/>
              </a:ext>
            </a:extLst>
          </p:cNvPr>
          <p:cNvSpPr/>
          <p:nvPr/>
        </p:nvSpPr>
        <p:spPr>
          <a:xfrm>
            <a:off x="12790545" y="18624629"/>
            <a:ext cx="148590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077962B-91FC-ED45-B63E-71E254471125}"/>
              </a:ext>
            </a:extLst>
          </p:cNvPr>
          <p:cNvSpPr/>
          <p:nvPr/>
        </p:nvSpPr>
        <p:spPr>
          <a:xfrm>
            <a:off x="12790545" y="22964215"/>
            <a:ext cx="148590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E0F2C9-A70F-E042-B426-A14455237DBE}"/>
              </a:ext>
            </a:extLst>
          </p:cNvPr>
          <p:cNvSpPr/>
          <p:nvPr/>
        </p:nvSpPr>
        <p:spPr>
          <a:xfrm>
            <a:off x="12790545" y="27298919"/>
            <a:ext cx="148590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800AE2-054E-9746-903E-7FB065693EAF}"/>
              </a:ext>
            </a:extLst>
          </p:cNvPr>
          <p:cNvSpPr/>
          <p:nvPr/>
        </p:nvSpPr>
        <p:spPr>
          <a:xfrm>
            <a:off x="1548798" y="5822881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1DC835-9ABA-0249-9BA1-75DF10DA35C3}"/>
              </a:ext>
            </a:extLst>
          </p:cNvPr>
          <p:cNvSpPr/>
          <p:nvPr/>
        </p:nvSpPr>
        <p:spPr>
          <a:xfrm>
            <a:off x="1548798" y="10139916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5C6F84-98F8-9D4F-906C-13AB91453198}"/>
              </a:ext>
            </a:extLst>
          </p:cNvPr>
          <p:cNvSpPr/>
          <p:nvPr/>
        </p:nvSpPr>
        <p:spPr>
          <a:xfrm>
            <a:off x="1548798" y="14456951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7138138-59AC-4D43-8AB2-DBBBE32E06D0}"/>
              </a:ext>
            </a:extLst>
          </p:cNvPr>
          <p:cNvSpPr/>
          <p:nvPr/>
        </p:nvSpPr>
        <p:spPr>
          <a:xfrm>
            <a:off x="1548798" y="18768002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25802C0-63C8-CB44-95F0-4A48A9146213}"/>
              </a:ext>
            </a:extLst>
          </p:cNvPr>
          <p:cNvSpPr/>
          <p:nvPr/>
        </p:nvSpPr>
        <p:spPr>
          <a:xfrm>
            <a:off x="1538215" y="23079053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F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762AA9-ABA1-A14C-A225-A767A767F66A}"/>
              </a:ext>
            </a:extLst>
          </p:cNvPr>
          <p:cNvSpPr/>
          <p:nvPr/>
        </p:nvSpPr>
        <p:spPr>
          <a:xfrm>
            <a:off x="1568849" y="27402072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F6C631-E9CF-414E-B3D3-3F59D06041FD}"/>
              </a:ext>
            </a:extLst>
          </p:cNvPr>
          <p:cNvSpPr/>
          <p:nvPr/>
        </p:nvSpPr>
        <p:spPr>
          <a:xfrm>
            <a:off x="1538215" y="1487894"/>
            <a:ext cx="490582" cy="6627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3000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35565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50626</TotalTime>
  <Words>59</Words>
  <Application>Microsoft Macintosh PowerPoint</Application>
  <PresentationFormat>Custom</PresentationFormat>
  <Paragraphs>32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cp:lastPrinted>2021-09-13T10:49:16Z</cp:lastPrinted>
  <dcterms:created xsi:type="dcterms:W3CDTF">2021-08-20T08:06:16Z</dcterms:created>
  <dcterms:modified xsi:type="dcterms:W3CDTF">2021-11-17T10:05:15Z</dcterms:modified>
</cp:coreProperties>
</file>